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0" r:id="rId17"/>
    <p:sldId id="275" r:id="rId18"/>
    <p:sldId id="276" r:id="rId19"/>
    <p:sldId id="277" r:id="rId20"/>
    <p:sldId id="271" r:id="rId21"/>
    <p:sldId id="273" r:id="rId22"/>
    <p:sldId id="27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D136E-C565-4FB2-BCEC-DA6490FA571D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9642B-6025-48B3-989C-5B3B0567C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47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D136E-C565-4FB2-BCEC-DA6490FA571D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9642B-6025-48B3-989C-5B3B0567C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202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D136E-C565-4FB2-BCEC-DA6490FA571D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9642B-6025-48B3-989C-5B3B0567C936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6551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D136E-C565-4FB2-BCEC-DA6490FA571D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9642B-6025-48B3-989C-5B3B0567C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095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D136E-C565-4FB2-BCEC-DA6490FA571D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9642B-6025-48B3-989C-5B3B0567C93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04304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D136E-C565-4FB2-BCEC-DA6490FA571D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9642B-6025-48B3-989C-5B3B0567C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0725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D136E-C565-4FB2-BCEC-DA6490FA571D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9642B-6025-48B3-989C-5B3B0567C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133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D136E-C565-4FB2-BCEC-DA6490FA571D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9642B-6025-48B3-989C-5B3B0567C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993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D136E-C565-4FB2-BCEC-DA6490FA571D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9642B-6025-48B3-989C-5B3B0567C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09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D136E-C565-4FB2-BCEC-DA6490FA571D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9642B-6025-48B3-989C-5B3B0567C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228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D136E-C565-4FB2-BCEC-DA6490FA571D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9642B-6025-48B3-989C-5B3B0567C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369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D136E-C565-4FB2-BCEC-DA6490FA571D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9642B-6025-48B3-989C-5B3B0567C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92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D136E-C565-4FB2-BCEC-DA6490FA571D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9642B-6025-48B3-989C-5B3B0567C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66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D136E-C565-4FB2-BCEC-DA6490FA571D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9642B-6025-48B3-989C-5B3B0567C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106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D136E-C565-4FB2-BCEC-DA6490FA571D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9642B-6025-48B3-989C-5B3B0567C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954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D136E-C565-4FB2-BCEC-DA6490FA571D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9642B-6025-48B3-989C-5B3B0567C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716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D136E-C565-4FB2-BCEC-DA6490FA571D}" type="datetimeFigureOut">
              <a:rPr lang="en-US" smtClean="0"/>
              <a:t>10/28/2016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899642B-6025-48B3-989C-5B3B0567C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065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  <p:sldLayoutId id="2147483785" r:id="rId14"/>
    <p:sldLayoutId id="2147483786" r:id="rId15"/>
    <p:sldLayoutId id="214748378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141" y="1078803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TCS Remote Internship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760141" y="2404366"/>
            <a:ext cx="10368776" cy="4351338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2400" dirty="0" smtClean="0"/>
              <a:t>Online File Upload and Download system</a:t>
            </a:r>
          </a:p>
          <a:p>
            <a:pPr marL="0" indent="0" algn="ctr">
              <a:buNone/>
            </a:pPr>
            <a:endParaRPr lang="nl-NL" dirty="0"/>
          </a:p>
          <a:p>
            <a:pPr marL="0" indent="0" algn="r">
              <a:buNone/>
            </a:pPr>
            <a:endParaRPr lang="en-US" dirty="0" smtClean="0"/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dirty="0" smtClean="0"/>
              <a:t>TCS Mentor : </a:t>
            </a:r>
            <a:r>
              <a:rPr lang="en-US" u="sng" dirty="0" smtClean="0"/>
              <a:t>Miss Farah </a:t>
            </a:r>
            <a:r>
              <a:rPr lang="en-US" u="sng" dirty="0" err="1" smtClean="0"/>
              <a:t>Deeba</a:t>
            </a:r>
            <a:endParaRPr lang="en-US" u="sng" dirty="0" smtClean="0"/>
          </a:p>
          <a:p>
            <a:pPr marL="0" indent="0" algn="r">
              <a:buNone/>
            </a:pPr>
            <a:r>
              <a:rPr lang="en-US" dirty="0" smtClean="0"/>
              <a:t>Mentees : </a:t>
            </a:r>
            <a:r>
              <a:rPr lang="en-US" u="sng" dirty="0" err="1" smtClean="0"/>
              <a:t>Avais</a:t>
            </a:r>
            <a:r>
              <a:rPr lang="en-US" u="sng" dirty="0" smtClean="0"/>
              <a:t> Ahmad (</a:t>
            </a:r>
            <a:r>
              <a:rPr lang="nl-NL" i="1" u="sng" dirty="0"/>
              <a:t>av25091995@gmail.com</a:t>
            </a:r>
            <a:r>
              <a:rPr lang="nl-NL" u="sng" dirty="0"/>
              <a:t> </a:t>
            </a:r>
            <a:r>
              <a:rPr lang="nl-NL" u="sng" dirty="0" smtClean="0"/>
              <a:t>)</a:t>
            </a:r>
          </a:p>
          <a:p>
            <a:pPr marL="0" indent="0" algn="r">
              <a:buNone/>
            </a:pPr>
            <a:r>
              <a:rPr lang="en-US" u="sng" dirty="0" err="1" smtClean="0"/>
              <a:t>Faizul</a:t>
            </a:r>
            <a:r>
              <a:rPr lang="en-US" u="sng" dirty="0" smtClean="0"/>
              <a:t> </a:t>
            </a:r>
            <a:r>
              <a:rPr lang="en-US" u="sng" dirty="0" err="1" smtClean="0"/>
              <a:t>Haq</a:t>
            </a:r>
            <a:r>
              <a:rPr lang="en-US" u="sng" dirty="0" smtClean="0"/>
              <a:t> (</a:t>
            </a:r>
            <a:r>
              <a:rPr lang="nl-NL" i="1" u="sng" dirty="0" smtClean="0"/>
              <a:t>fh.haq27@gmail.com</a:t>
            </a:r>
            <a:r>
              <a:rPr lang="nl-NL" u="sng" dirty="0" smtClean="0"/>
              <a:t>)</a:t>
            </a:r>
            <a:endParaRPr lang="en-US" u="sng" dirty="0"/>
          </a:p>
          <a:p>
            <a:pPr marL="0" indent="0" algn="r">
              <a:buNone/>
            </a:pPr>
            <a:r>
              <a:rPr lang="en-US" u="sng" dirty="0" smtClean="0"/>
              <a:t>Tuba </a:t>
            </a:r>
            <a:r>
              <a:rPr lang="en-US" u="sng" dirty="0" err="1" smtClean="0"/>
              <a:t>Sarosh</a:t>
            </a:r>
            <a:r>
              <a:rPr lang="en-US" u="sng" dirty="0" smtClean="0"/>
              <a:t> (</a:t>
            </a:r>
            <a:r>
              <a:rPr lang="nl-NL" i="1" u="sng" dirty="0" smtClean="0"/>
              <a:t>tubasarosh@hotmail.co.nz</a:t>
            </a:r>
            <a:r>
              <a:rPr lang="nl-NL" u="sng" dirty="0" smtClean="0"/>
              <a:t>)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75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Registration Failed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4" b="3974"/>
          <a:stretch>
            <a:fillRect/>
          </a:stretch>
        </p:blipFill>
        <p:spPr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750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Page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0242" b="10242"/>
          <a:stretch>
            <a:fillRect/>
          </a:stretch>
        </p:blipFill>
        <p:spPr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948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Successful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0242" b="10242"/>
          <a:stretch>
            <a:fillRect/>
          </a:stretch>
        </p:blipFill>
        <p:spPr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From here, the user can upload jpg image, zip file, or download them if already uploaded.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5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fail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" r="2844"/>
          <a:stretch>
            <a:fillRect/>
          </a:stretch>
        </p:blipFill>
        <p:spPr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If either the user is not registered, or the entered password is wrong.</a:t>
            </a:r>
          </a:p>
          <a:p>
            <a:r>
              <a:rPr lang="en-US" dirty="0" smtClean="0"/>
              <a:t>(These are two separate screens.)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29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Upload ID.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0242" b="10242"/>
          <a:stretch>
            <a:fillRect/>
          </a:stretch>
        </p:blipFill>
        <p:spPr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203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user id has already been uploaded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0242" b="10242"/>
          <a:stretch>
            <a:fillRect/>
          </a:stretch>
        </p:blipFill>
        <p:spPr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513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Upload Successful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0242" b="10242"/>
          <a:stretch>
            <a:fillRect/>
          </a:stretch>
        </p:blipFill>
        <p:spPr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235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Upload zip file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0242" b="1024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5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Re-upload the zip file.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0242" b="1024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6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Zip file uploaded successfully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0242" b="1024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7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Used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HTML</a:t>
            </a:r>
          </a:p>
          <a:p>
            <a:r>
              <a:rPr lang="en-US" dirty="0" smtClean="0"/>
              <a:t>CSS</a:t>
            </a:r>
          </a:p>
          <a:p>
            <a:r>
              <a:rPr lang="en-US" dirty="0" smtClean="0"/>
              <a:t>JAVA J2EE</a:t>
            </a:r>
          </a:p>
          <a:p>
            <a:r>
              <a:rPr lang="en-US" dirty="0" smtClean="0"/>
              <a:t>ORACLE 11g database (SQL)</a:t>
            </a:r>
          </a:p>
          <a:p>
            <a:r>
              <a:rPr lang="en-US" dirty="0" smtClean="0"/>
              <a:t>IDE used: Net Beans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85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options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0242" b="10242"/>
          <a:stretch>
            <a:fillRect/>
          </a:stretch>
        </p:blipFill>
        <p:spPr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Clicking on download user id will download the user id.</a:t>
            </a:r>
          </a:p>
          <a:p>
            <a:r>
              <a:rPr lang="en-US" dirty="0" smtClean="0"/>
              <a:t>Clicking on download certificate zip will download the zip file.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48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details of the project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files uploaded by the user will be uniquely identified at the server.</a:t>
            </a:r>
          </a:p>
          <a:p>
            <a:r>
              <a:rPr lang="en-US" dirty="0" smtClean="0"/>
              <a:t>The email id has been used as the primary key, since no two people can have same email ids.</a:t>
            </a:r>
          </a:p>
          <a:p>
            <a:r>
              <a:rPr lang="en-US" dirty="0" smtClean="0"/>
              <a:t>The jpg file well be stored with the name &lt;email id&gt;.jpg and the zip file will be stored with the name &lt;email id&gt;.zip.</a:t>
            </a:r>
          </a:p>
          <a:p>
            <a:pPr marL="0" indent="0">
              <a:buNone/>
            </a:pP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62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 time you do a project, you learn something new.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tx1">
                    <a:lumMod val="95000"/>
                  </a:schemeClr>
                </a:solidFill>
              </a:rPr>
              <a:t>Thank you. </a:t>
            </a:r>
            <a:endParaRPr lang="en-US" sz="40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69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Description of the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featured project comprises of a java web application.</a:t>
            </a:r>
          </a:p>
          <a:p>
            <a:r>
              <a:rPr lang="en-US" dirty="0" smtClean="0"/>
              <a:t> It allows the user to first register himself, and then login into the website using his credentials and password.</a:t>
            </a:r>
          </a:p>
          <a:p>
            <a:r>
              <a:rPr lang="en-US" dirty="0" smtClean="0"/>
              <a:t>The details provided by the user are stored in the system admin’s database.</a:t>
            </a:r>
          </a:p>
          <a:p>
            <a:r>
              <a:rPr lang="en-US" dirty="0" smtClean="0"/>
              <a:t>The user can upload two files, one user ID in jpg format, and one zip file.</a:t>
            </a:r>
          </a:p>
          <a:p>
            <a:r>
              <a:rPr lang="en-US" dirty="0" smtClean="0"/>
              <a:t>These files are also stored on the system admin’s server.</a:t>
            </a:r>
          </a:p>
          <a:p>
            <a:r>
              <a:rPr lang="en-US" dirty="0" smtClean="0"/>
              <a:t>After uploading, the user also has the facility to re-upload the files, the old files will get replaced.</a:t>
            </a:r>
          </a:p>
          <a:p>
            <a:r>
              <a:rPr lang="en-US" dirty="0" smtClean="0"/>
              <a:t>The user can also download his files whenever he wants.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6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198" y="2951356"/>
            <a:ext cx="8596668" cy="1320800"/>
          </a:xfrm>
        </p:spPr>
        <p:txBody>
          <a:bodyPr/>
          <a:lstStyle/>
          <a:p>
            <a:pPr algn="ctr"/>
            <a:r>
              <a:rPr lang="en-US" dirty="0" smtClean="0"/>
              <a:t>Screenshots of the working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48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table layout</a:t>
            </a:r>
            <a:endParaRPr lang="en-US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1" b="4781"/>
          <a:stretch>
            <a:fillRect/>
          </a:stretch>
        </p:blipFill>
        <p:spPr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687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Database schema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3" b="4433"/>
          <a:stretch>
            <a:fillRect/>
          </a:stretch>
        </p:blipFill>
        <p:spPr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214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page of the project</a:t>
            </a:r>
            <a:endParaRPr lang="en-US" dirty="0"/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0242" b="10242"/>
          <a:stretch>
            <a:fillRect/>
          </a:stretch>
        </p:blipFill>
        <p:spPr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New user can register himself, then login.</a:t>
            </a:r>
          </a:p>
          <a:p>
            <a:r>
              <a:rPr lang="en-US" dirty="0" smtClean="0"/>
              <a:t>Already registered user can directly login.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64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Registration home</a:t>
            </a:r>
            <a:endParaRPr lang="en-US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0242" b="10242"/>
          <a:stretch>
            <a:fillRect/>
          </a:stretch>
        </p:blipFill>
        <p:spPr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641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Registration Successful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1" b="3191"/>
          <a:stretch>
            <a:fillRect/>
          </a:stretch>
        </p:blipFill>
        <p:spPr>
          <a:xfrm>
            <a:off x="677334" y="576146"/>
            <a:ext cx="8596668" cy="38457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020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77</TotalTime>
  <Words>381</Words>
  <Application>Microsoft Office PowerPoint</Application>
  <PresentationFormat>Widescreen</PresentationFormat>
  <Paragraphs>56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Trebuchet MS</vt:lpstr>
      <vt:lpstr>Wingdings 3</vt:lpstr>
      <vt:lpstr>Facet</vt:lpstr>
      <vt:lpstr>TCS Remote Internship Project</vt:lpstr>
      <vt:lpstr>Technology Used</vt:lpstr>
      <vt:lpstr>Description of the project</vt:lpstr>
      <vt:lpstr>Screenshots of the working project</vt:lpstr>
      <vt:lpstr>Database table layout</vt:lpstr>
      <vt:lpstr>Database schema</vt:lpstr>
      <vt:lpstr>Home page of the project</vt:lpstr>
      <vt:lpstr>Registration home</vt:lpstr>
      <vt:lpstr>Registration Successful</vt:lpstr>
      <vt:lpstr>Registration Failed</vt:lpstr>
      <vt:lpstr>Login Page</vt:lpstr>
      <vt:lpstr>Login Successful</vt:lpstr>
      <vt:lpstr>Login fail</vt:lpstr>
      <vt:lpstr>Upload ID.</vt:lpstr>
      <vt:lpstr>If user id has already been uploaded</vt:lpstr>
      <vt:lpstr>Upload Successful</vt:lpstr>
      <vt:lpstr>Upload zip file</vt:lpstr>
      <vt:lpstr>Re-upload the zip file.</vt:lpstr>
      <vt:lpstr>Zip file uploaded successfully</vt:lpstr>
      <vt:lpstr>Download options</vt:lpstr>
      <vt:lpstr>Technical details of the project</vt:lpstr>
      <vt:lpstr>Every time you do a project, you learn something new.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TCS Remote Internship Project</dc:title>
  <dc:creator>Microsoft</dc:creator>
  <cp:lastModifiedBy>Avais Ahmad</cp:lastModifiedBy>
  <cp:revision>10</cp:revision>
  <dcterms:created xsi:type="dcterms:W3CDTF">2016-06-25T08:23:50Z</dcterms:created>
  <dcterms:modified xsi:type="dcterms:W3CDTF">2016-10-28T08:18:52Z</dcterms:modified>
</cp:coreProperties>
</file>